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3" autoAdjust="0"/>
    <p:restoredTop sz="94660"/>
  </p:normalViewPr>
  <p:slideViewPr>
    <p:cSldViewPr snapToGrid="0">
      <p:cViewPr varScale="1">
        <p:scale>
          <a:sx n="72" d="100"/>
          <a:sy n="72" d="100"/>
        </p:scale>
        <p:origin x="44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niel Pearsall" userId="01b63ae17c4c4d79" providerId="LiveId" clId="{3F4E6DC8-BAB5-4073-AF5C-5361E0B30A94}"/>
    <pc:docChg chg="addSld modSld">
      <pc:chgData name="Daniel Pearsall" userId="01b63ae17c4c4d79" providerId="LiveId" clId="{3F4E6DC8-BAB5-4073-AF5C-5361E0B30A94}" dt="2021-09-10T13:19:42.509" v="11" actId="20577"/>
      <pc:docMkLst>
        <pc:docMk/>
      </pc:docMkLst>
      <pc:sldChg chg="modSp add mod">
        <pc:chgData name="Daniel Pearsall" userId="01b63ae17c4c4d79" providerId="LiveId" clId="{3F4E6DC8-BAB5-4073-AF5C-5361E0B30A94}" dt="2021-09-10T13:19:42.509" v="11" actId="20577"/>
        <pc:sldMkLst>
          <pc:docMk/>
          <pc:sldMk cId="385266929" sldId="257"/>
        </pc:sldMkLst>
        <pc:spChg chg="mod">
          <ac:chgData name="Daniel Pearsall" userId="01b63ae17c4c4d79" providerId="LiveId" clId="{3F4E6DC8-BAB5-4073-AF5C-5361E0B30A94}" dt="2021-09-10T13:19:42.509" v="11" actId="20577"/>
          <ac:spMkLst>
            <pc:docMk/>
            <pc:sldMk cId="385266929" sldId="257"/>
            <ac:spMk id="6" creationId="{3C525903-C024-4EF7-AA5D-AD466923238D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78B4B6-3B70-42F9-BC58-83796BA386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59479B-F2DF-45C5-B52F-5EE03C74F8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3F6F19-C671-499A-B5DD-FAB49FEAF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DCF2F0-9A28-4E81-93C0-9BD6D0E47B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DC8D3D-D025-4AC2-8F31-F1EDCC0A3B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4037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743E5-424C-4295-9C4E-4FE1E0C231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16A13A-0D99-417B-B573-CEBFE3589F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822ACB-DB03-420D-8D33-851435322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A8692FB-FDC1-4578-87E1-2068F2C90D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C8B833-F8E1-478F-A962-641BF7197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8124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58DDFFB-700F-4478-ACAC-6328E2ABC6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15454E-1E4E-450A-A0A9-6F2947B5C9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DFBE7-5F89-4E1E-9931-33A45D2746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877BFF-C2FA-4230-9FD2-FFD3AD687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09094-A628-43E2-B100-2866A92F30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69447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FC12DC-43D8-4571-AC80-A099F7CC88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0B8F0A-0EF0-44CE-BA25-59C8CDFBFE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23960A7-5604-466F-8D41-308134B948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519D83-0748-4902-8D2B-77F305748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619573-CC6A-437E-B908-2D9860E77A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4499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ED88F-7944-44F3-BC3E-0A46317556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10658-CF7A-4D16-BC8F-74F6228A3B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D80677-D728-4F63-B8AE-53B644BF97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8753AE-83C3-4B30-A19F-386CADFAB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298C9F-12E2-4124-B71A-FBFA1A32D8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418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FC9A67-3301-4E30-BFF1-5BD57C47B3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5F4CC61-8E3D-4E4B-B1A1-7F844337B0B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E50E53-3A1F-4CC8-A876-902BFFAC6FD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995265-3709-4702-ABD5-4882A03BF9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8B9AFAC-29FF-4FBC-9A58-1A5F37ABF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987C11-C2A2-490E-9E1F-8C0AE158D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0223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5CB62D-D332-4424-8685-04CC4A223D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791A67-F79E-4216-8027-A7D60F0D16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85554E8-A3B5-4206-B135-98F233F506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487A36-EA84-4A7A-A533-29F8A42FF81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B4CF4-C585-4962-A427-58BF104073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83B09F-8DEE-4F82-9E09-E1E2F91B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59CB91D-2179-42EE-948E-ECFAF69BB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A6007A1-554B-4467-9A55-08E60DBCD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1981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F5DCA-0F17-45CF-9504-423AED511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4AFDA7-2918-4497-B1B2-29E308A3D8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DAC9C02-4284-4B00-B648-D5156F23DC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ABE9FDE-DD22-4762-9999-9618598EFB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230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FB50982-BF67-4397-B03D-623819232F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5C9E035-6363-4E84-B919-419A6C825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F84399-B4A2-4234-B623-EB8353864C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7547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0BE82-B5C6-44F7-92DB-9A36ABCD4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347B14-9DE0-4C6E-BC17-76080A005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D2C208A-F968-4494-B4AD-7916E227F09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DA1EA3A-8F31-48CC-8FBC-64876C3435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A0FB61-1B8C-470A-9D5E-18C85F4C2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960DA9-C1A1-40A9-8ACD-E20BA861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9401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D63303-769A-44E3-8AD8-B7D68E877C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EE8F516-8A69-4AFB-A3A0-0B8A966F03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54684E-AB58-499D-A9A7-F83E51230C2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1EAE66-CD0A-4AE0-A303-7DB5F69971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7A89BB-0D05-499C-ADD5-D7F9C472854D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60ED19-70B1-4904-B6C6-5511AAA59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497316-0C31-4B3B-B432-70F1F6DF7B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539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48BF3FC-3508-491C-AB5C-AAF321D2E8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E9ED7CB-C5E2-4D3A-B4C5-40C0D73776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A882C-0569-41B5-880E-113CADCFA5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A89BB-0D05-499C-ADD5-D7F9C472854D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6017F8-E48E-4A72-9FCD-5027B104DE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170971-64D4-4F3A-BB4B-52FB79835D2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178368-02A4-41B6-8C7A-23D1BD91E94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26341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525903-C024-4EF7-AA5D-AD466923238D}"/>
              </a:ext>
            </a:extLst>
          </p:cNvPr>
          <p:cNvSpPr txBox="1"/>
          <p:nvPr/>
        </p:nvSpPr>
        <p:spPr>
          <a:xfrm>
            <a:off x="1318411" y="1884826"/>
            <a:ext cx="10197727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GB" b="1" dirty="0"/>
              <a:t>Whatever happened to Sustainable Intensification?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Zoom meeting – 4.30-6.00pm – Monday 13 February 2021 </a:t>
            </a:r>
          </a:p>
          <a:p>
            <a:pPr algn="ctr"/>
            <a:endParaRPr lang="en-GB" b="1" dirty="0"/>
          </a:p>
          <a:p>
            <a:pPr algn="ctr"/>
            <a:r>
              <a:rPr lang="en-GB" b="1" dirty="0"/>
              <a:t>Agenda </a:t>
            </a:r>
          </a:p>
          <a:p>
            <a:endParaRPr lang="en-GB" dirty="0"/>
          </a:p>
          <a:p>
            <a:pPr marL="342900" indent="-342900">
              <a:buAutoNum type="arabicPeriod"/>
            </a:pPr>
            <a:r>
              <a:rPr lang="en-GB" b="1" dirty="0"/>
              <a:t>Chairman’s welcome &amp; introduction – Julian Sturdy MP</a:t>
            </a:r>
          </a:p>
          <a:p>
            <a:r>
              <a:rPr lang="en-GB" b="1" dirty="0"/>
              <a:t> </a:t>
            </a:r>
          </a:p>
          <a:p>
            <a:r>
              <a:rPr lang="en-GB" b="1" dirty="0"/>
              <a:t>2.   Guest speakers: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Professor Sir David Baulcombe FRS, Royal Society Research Professor, University of Cambridge  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Professor Michael Winter OBE, Professor of Land Economy and Society, University of Exeter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Professor Paul Wilson, Director, Rural Business Research Unit, University of Nottingham</a:t>
            </a:r>
            <a:endParaRPr kumimoji="0" lang="en-GB" altLang="en-US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Calibri" panose="020F0502020204030204" pitchFamily="34" charset="0"/>
                <a:cs typeface="Arial" panose="020B0604020202020204" pitchFamily="34" charset="0"/>
              </a:rPr>
              <a:t>Professor Andrew Balmford FRS, Professor of Conservation Science, University of Cambridge 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b="1" dirty="0"/>
          </a:p>
          <a:p>
            <a:r>
              <a:rPr lang="en-GB" b="1" dirty="0"/>
              <a:t>3. Questions &amp; discussion</a:t>
            </a: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F436C07-0CA4-45DB-87B3-4C6A012B3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19" y="725857"/>
            <a:ext cx="40195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82294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3C525903-C024-4EF7-AA5D-AD466923238D}"/>
              </a:ext>
            </a:extLst>
          </p:cNvPr>
          <p:cNvSpPr txBox="1"/>
          <p:nvPr/>
        </p:nvSpPr>
        <p:spPr>
          <a:xfrm>
            <a:off x="1318411" y="1884826"/>
            <a:ext cx="10197727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Q.1 What practical </a:t>
            </a:r>
            <a:r>
              <a:rPr lang="en-GB" sz="1800" b="1" dirty="0" err="1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agri</a:t>
            </a:r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-tech can you see on the horizon that will play a key role in helping realise your vision of sustainable intensification, and what is required to ensure that it is adopted on a sufficient scale?</a:t>
            </a:r>
            <a:endParaRPr lang="en-GB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8" name="Picture 2">
            <a:extLst>
              <a:ext uri="{FF2B5EF4-FFF2-40B4-BE49-F238E27FC236}">
                <a16:creationId xmlns:a16="http://schemas.microsoft.com/office/drawing/2014/main" id="{3F436C07-0CA4-45DB-87B3-4C6A012B321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9819" y="725857"/>
            <a:ext cx="4019550" cy="733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52669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133</Words>
  <Application>Microsoft Office PowerPoint</Application>
  <PresentationFormat>Widescreen</PresentationFormat>
  <Paragraphs>16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Post-Brexit opportunities for better UK regulation of plant breeding innovation  Zoom meeting – 4.00-5.15pm – Tuesday 19 May 2020  Agenda  </dc:title>
  <dc:creator>Daniel Pearsall</dc:creator>
  <cp:lastModifiedBy>Daniel Pearsall</cp:lastModifiedBy>
  <cp:revision>12</cp:revision>
  <dcterms:created xsi:type="dcterms:W3CDTF">2020-05-17T14:39:04Z</dcterms:created>
  <dcterms:modified xsi:type="dcterms:W3CDTF">2021-09-10T13:20:02Z</dcterms:modified>
</cp:coreProperties>
</file>